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23688-0237-44E3-8B3A-92DC6CD6F6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Klubová soutěž 2019-2020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67E151-9DDA-41C3-88BC-91782DB51C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Pořadí autorů</a:t>
            </a:r>
          </a:p>
        </p:txBody>
      </p:sp>
    </p:spTree>
    <p:extLst>
      <p:ext uri="{BB962C8B-B14F-4D97-AF65-F5344CB8AC3E}">
        <p14:creationId xmlns:p14="http://schemas.microsoft.com/office/powerpoint/2010/main" val="1263885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42803-E61B-4A51-AE7D-A88651F8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 místo – Zdeněk Chytka (71,5 bodu)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6A9A15-8E1B-42FA-B79A-71B1646B1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Odstíny zelené (9. místo)</a:t>
            </a:r>
          </a:p>
          <a:p>
            <a:r>
              <a:rPr lang="cs-CZ" dirty="0"/>
              <a:t>Černobílý portrét (2. a 8. místo)</a:t>
            </a:r>
          </a:p>
          <a:p>
            <a:r>
              <a:rPr lang="cs-CZ" dirty="0"/>
              <a:t>Cyklisté, běžci a poutníci (5. místo)</a:t>
            </a:r>
          </a:p>
          <a:p>
            <a:r>
              <a:rPr lang="cs-CZ" dirty="0"/>
              <a:t>Motorky, auta a stroje (1. a 4. místo)</a:t>
            </a:r>
          </a:p>
          <a:p>
            <a:r>
              <a:rPr lang="cs-CZ" dirty="0"/>
              <a:t>List, listy a listí (7. místo)</a:t>
            </a:r>
          </a:p>
          <a:p>
            <a:r>
              <a:rPr lang="cs-CZ" dirty="0"/>
              <a:t>Hory, skály a kopce za úsvitu (10. místo)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22FC68-720D-489A-992A-D786F18E5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004" y="2257425"/>
            <a:ext cx="2739997" cy="17859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E39462-CF95-43A1-95AA-2DF4CD829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17031"/>
            <a:ext cx="2376623" cy="225266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BD8E511-D4EC-469D-9E2C-7AE095B10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674" y="4389437"/>
            <a:ext cx="2975327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96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8CE3AB-3387-4499-9D9A-5965C5F1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místo – Petr Linhart (103,1 bodu)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8D5CEA-696B-4177-8189-800F667A4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Tiché město a jeho architektura (5. místo)</a:t>
            </a:r>
          </a:p>
          <a:p>
            <a:r>
              <a:rPr lang="cs-CZ" dirty="0"/>
              <a:t>Černobílý portrét (1. a 5. a 9. místo)</a:t>
            </a:r>
          </a:p>
          <a:p>
            <a:r>
              <a:rPr lang="cs-CZ" dirty="0"/>
              <a:t>Cyklisté, běžci a poutníci (1. a 3. a 4. místo)</a:t>
            </a:r>
          </a:p>
          <a:p>
            <a:r>
              <a:rPr lang="cs-CZ" dirty="0"/>
              <a:t>Motorky, auta a stroje (3. a 9. místo)</a:t>
            </a:r>
          </a:p>
          <a:p>
            <a:r>
              <a:rPr lang="cs-CZ" dirty="0"/>
              <a:t>List, listy a listí (9. místo)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D7C80C-93F8-4A7D-BABD-0FEE1945C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279" y="4729333"/>
            <a:ext cx="3578721" cy="18904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02315D-982D-472E-B1EC-128C51B90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913" y="2314321"/>
            <a:ext cx="3060122" cy="20669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0594DA7-FE19-4465-8140-859652E09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255" y="4469593"/>
            <a:ext cx="3269670" cy="218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8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52A00-3228-43D9-9840-D252EE4B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místo – Jirka Ulrych (119,3 bodu)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A8E4A1-6125-4C96-87E6-98B07AE5C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Tiché město a jeho architektura (1. a 10. místo)</a:t>
            </a:r>
          </a:p>
          <a:p>
            <a:r>
              <a:rPr lang="cs-CZ" dirty="0"/>
              <a:t>Odstíny zelené (1. a 7. a 8. místo)</a:t>
            </a:r>
          </a:p>
          <a:p>
            <a:r>
              <a:rPr lang="cs-CZ" dirty="0"/>
              <a:t>Motorky, auta a stroje (2. místo)</a:t>
            </a:r>
          </a:p>
          <a:p>
            <a:r>
              <a:rPr lang="cs-CZ" dirty="0"/>
              <a:t>List, listy a listí (3. a 10. místo)</a:t>
            </a:r>
          </a:p>
          <a:p>
            <a:r>
              <a:rPr lang="cs-CZ" dirty="0"/>
              <a:t>Hory, skály a kopce za úsvitu (8. místo)</a:t>
            </a:r>
          </a:p>
          <a:p>
            <a:r>
              <a:rPr lang="cs-CZ" dirty="0"/>
              <a:t>Řeky, potoky, moře a jezera (2. a 3. místo)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D73B1F-A9EF-4A4B-9F9E-BAD5D96FF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462" y="2318808"/>
            <a:ext cx="2922147" cy="21193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02FF286-382A-427D-B320-487B563C1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638" y="4453996"/>
            <a:ext cx="3130248" cy="21193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9A1E5B1-AEB6-4EB3-9D4E-23CBACC75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132" y="4587346"/>
            <a:ext cx="2691297" cy="18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2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92C1A-F71F-4F14-8EEE-15193B58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místo – Zdeněk Halíř (134,4 bodu)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07F507-B95C-4096-A6BF-D18B400C9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Nedotčená příroda (1. a 8. a 10. místo)</a:t>
            </a:r>
          </a:p>
          <a:p>
            <a:r>
              <a:rPr lang="cs-CZ" dirty="0"/>
              <a:t>Tiché město a jeho architektura (3. a 6. místo)</a:t>
            </a:r>
          </a:p>
          <a:p>
            <a:r>
              <a:rPr lang="cs-CZ" dirty="0"/>
              <a:t>Odstíny zelené (4. místo)</a:t>
            </a:r>
          </a:p>
          <a:p>
            <a:r>
              <a:rPr lang="cs-CZ" dirty="0"/>
              <a:t>Černobílý portrét (3. místo)</a:t>
            </a:r>
          </a:p>
          <a:p>
            <a:r>
              <a:rPr lang="cs-CZ" dirty="0"/>
              <a:t>Motorky, stroje a auta (8. a 10. místo)</a:t>
            </a:r>
          </a:p>
          <a:p>
            <a:r>
              <a:rPr lang="cs-CZ" dirty="0"/>
              <a:t>Hory, skály a kopce za úsvitu (1. a 3. a 5. místo)</a:t>
            </a:r>
          </a:p>
          <a:p>
            <a:r>
              <a:rPr lang="cs-CZ" dirty="0"/>
              <a:t>Řeky, potoky, moře a jezera (6. a 7. a 9. místo)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A07ED8-EF0F-4808-AB30-A58DA73A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275" y="2238375"/>
            <a:ext cx="2894526" cy="19012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5DB805-FD3F-45A1-9F40-E44849589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197" y="4242689"/>
            <a:ext cx="3609849" cy="240506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45B8C3B-506E-454B-9E23-3983FAAD1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087" y="2324941"/>
            <a:ext cx="1734501" cy="17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0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55076-FCB2-482C-B351-5B7F4F18D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místo – Honza Halíř (160,7 bodu)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E25857-81A4-4CC6-88AE-9F6D3AEF6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Nedotčená příroda (5. a 7. místo)</a:t>
            </a:r>
          </a:p>
          <a:p>
            <a:r>
              <a:rPr lang="cs-CZ" dirty="0"/>
              <a:t>Tiché město a jeho architektura (2. a 9. místo)</a:t>
            </a:r>
          </a:p>
          <a:p>
            <a:r>
              <a:rPr lang="cs-CZ" dirty="0"/>
              <a:t>Odstíny zelené (2. a 6. místo)</a:t>
            </a:r>
          </a:p>
          <a:p>
            <a:r>
              <a:rPr lang="cs-CZ" dirty="0"/>
              <a:t>Černobílý portrét (6. místo)</a:t>
            </a:r>
          </a:p>
          <a:p>
            <a:r>
              <a:rPr lang="cs-CZ" dirty="0"/>
              <a:t>Cyklisté, běžci a cestovatelé (9. místo)</a:t>
            </a:r>
          </a:p>
          <a:p>
            <a:r>
              <a:rPr lang="cs-CZ" dirty="0"/>
              <a:t>Motorky, auta a stroje (5. a 6. a 7. místo)</a:t>
            </a:r>
          </a:p>
          <a:p>
            <a:r>
              <a:rPr lang="cs-CZ" dirty="0"/>
              <a:t>List, listy a listí (5. místo)</a:t>
            </a:r>
          </a:p>
          <a:p>
            <a:r>
              <a:rPr lang="cs-CZ" dirty="0"/>
              <a:t>Hory, skály a kopce za úsvitu (2. a 4. a 6. místo)</a:t>
            </a:r>
          </a:p>
          <a:p>
            <a:r>
              <a:rPr lang="cs-CZ" dirty="0"/>
              <a:t>Řeky, potoky, moře a jezera (1. a 4. a 8. místo)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60D851-230D-46F4-8013-90EEE9CD8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225" y="2314574"/>
            <a:ext cx="2557463" cy="1704975"/>
          </a:xfrm>
          <a:prstGeom prst="rect">
            <a:avLst/>
          </a:prstGeom>
        </p:spPr>
      </p:pic>
      <p:pic>
        <p:nvPicPr>
          <p:cNvPr id="7" name="Obrázek 6" descr="Obsah obrázku exteriér, silueta&#10;&#10;Popis byl vytvořen automaticky">
            <a:extLst>
              <a:ext uri="{FF2B5EF4-FFF2-40B4-BE49-F238E27FC236}">
                <a16:creationId xmlns:a16="http://schemas.microsoft.com/office/drawing/2014/main" id="{234FFD62-F405-48B0-8893-F3D1A19C1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938" y="2314574"/>
            <a:ext cx="2562875" cy="1708368"/>
          </a:xfrm>
          <a:prstGeom prst="rect">
            <a:avLst/>
          </a:prstGeom>
        </p:spPr>
      </p:pic>
      <p:pic>
        <p:nvPicPr>
          <p:cNvPr id="9" name="Obrázek 8" descr="Obsah obrázku voda, obloha, exteriér, jezero&#10;&#10;Popis byl vytvořen automaticky">
            <a:extLst>
              <a:ext uri="{FF2B5EF4-FFF2-40B4-BE49-F238E27FC236}">
                <a16:creationId xmlns:a16="http://schemas.microsoft.com/office/drawing/2014/main" id="{8CA65BE0-D105-46AA-80BE-16FE5D9D0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0" y="4194134"/>
            <a:ext cx="4943475" cy="16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750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TM02900722[[fn=Zasedací síň]]</Template>
  <TotalTime>31</TotalTime>
  <Words>456</Words>
  <Application>Microsoft Office PowerPoint</Application>
  <PresentationFormat>Širokoúhlá obrazovka</PresentationFormat>
  <Paragraphs>40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Ion Boardroom</vt:lpstr>
      <vt:lpstr>Klubová soutěž 2019-2020</vt:lpstr>
      <vt:lpstr>5. místo – Zdeněk Chytka (71,5 bodu)</vt:lpstr>
      <vt:lpstr>4. místo – Petr Linhart (103,1 bodu)</vt:lpstr>
      <vt:lpstr>3. místo – Jirka Ulrych (119,3 bodu)</vt:lpstr>
      <vt:lpstr>2. místo – Zdeněk Halíř (134,4 bodu)</vt:lpstr>
      <vt:lpstr>1. místo – Honza Halíř (160,7 bodu)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Klubová soutěž 2019-2020</dc:title>
  <dc:creator>halir-jan@seznam.cz</dc:creator>
  <cp:lastModifiedBy>halir-jan@seznam.cz</cp:lastModifiedBy>
  <cp:revision>1</cp:revision>
  <dcterms:created xsi:type="dcterms:W3CDTF">2021-09-05T20:25:37Z</dcterms:created>
  <dcterms:modified xsi:type="dcterms:W3CDTF">2021-09-05T20:56:49Z</dcterms:modified>
</cp:coreProperties>
</file>